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2283516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Housing Crisis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Bay: SH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ISPC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targets (11 + 1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DBCA4D7-8FDE-BD7C-638A-A37AAC2F64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5" y="3665989"/>
            <a:ext cx="7027837" cy="481502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Housing Crisis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Scoring: Comstock</a:t>
            </a:r>
            <a:br>
              <a:rPr lang="en-US" dirty="0"/>
            </a:br>
            <a:r>
              <a:rPr lang="en-US" dirty="0"/>
              <a:t>Rounds: 28</a:t>
            </a:r>
          </a:p>
          <a:p>
            <a:r>
              <a:rPr lang="en-US" dirty="0"/>
              <a:t>Targets: 13 IPSC, 2 steel</a:t>
            </a:r>
          </a:p>
          <a:p>
            <a:endParaRPr lang="en-US" dirty="0"/>
          </a:p>
          <a:p>
            <a:r>
              <a:rPr lang="en-US" dirty="0"/>
              <a:t>Handgun start position: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position: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Stage Procedure: on the audible start signal, engage targets as they become available from within the shooting area. The swinger is activated by either popper and remains visible at rest.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142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2022-08-25T18:34:50Z</dcterms:modified>
  <cp:category>Shooting</cp:category>
</cp:coreProperties>
</file>

<file path=docProps/thumbnail.jpeg>
</file>